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9144000" cy="5143500" type="screen16x9"/>
  <p:notesSz cx="7010400" cy="9296400"/>
  <p:defaultTextStyle>
    <a:defPPr>
      <a:defRPr lang="es-P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A172-B4DC-48C9-A4F2-936DCD183359}" type="datetimeFigureOut">
              <a:rPr lang="es-PE" smtClean="0"/>
              <a:t>19/05/2017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8D05D-EFD5-4859-BB79-0E88CC510A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2464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A172-B4DC-48C9-A4F2-936DCD183359}" type="datetimeFigureOut">
              <a:rPr lang="es-PE" smtClean="0"/>
              <a:t>19/05/2017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D05D-EFD5-4859-BB79-0E88CC510A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388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http://www.networks.pe/cctt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s://www.facebook.com/Networks.Peru" TargetMode="Externa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3600"/>
              <a:t>Análisis del Cableado Estructurado </a:t>
            </a:r>
            <a:br>
              <a:rPr lang="es-PE" altLang="en-US" sz="3600"/>
            </a:br>
            <a:r>
              <a:rPr lang="es-PE" altLang="en-US" sz="3600"/>
              <a:t>en un Centro de Datos</a:t>
            </a:r>
            <a:endParaRPr lang="en-US" altLang="en-US" sz="24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9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Picking a Starting Point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7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2. Installation and Validation</a:t>
            </a:r>
            <a:br>
              <a:rPr lang="en-US">
                <a:latin typeface="Calibri" pitchFamily="34" charset="0"/>
                <a:cs typeface="Calibri" pitchFamily="34" charset="0"/>
              </a:rPr>
            </a:br>
            <a:br>
              <a:rPr lang="en-US"/>
            </a:br>
            <a:r>
              <a:rPr lang="en-US">
                <a:latin typeface="Calibri" pitchFamily="34" charset="0"/>
                <a:cs typeface="Calibri" pitchFamily="34" charset="0"/>
              </a:rPr>
              <a:t>Cable and Fiber Testing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9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>
                <a:solidFill>
                  <a:schemeClr val="bg1"/>
                </a:solidFill>
              </a:rPr>
              <a:t>Agenda – Fiber/Copper Infrastructure Testing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Datacenter 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66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for a Virtualized Datacenter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73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for a Virtualized Datacenter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8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for a Virtualized Datacenter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7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for a Virtualized Datacenter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76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Copper Cabling in the Data Center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84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for a Virtualized Datacenter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4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>
                <a:ea typeface="ＭＳ Ｐゴシック" pitchFamily="34" charset="-128"/>
              </a:rPr>
              <a:t>¿Quienes Somos? </a:t>
            </a:r>
            <a:endParaRPr lang="es-PE" sz="28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31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Copper Applications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9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TIA Categories for UTP components and links</a:t>
            </a:r>
            <a:endParaRPr lang="en-US" sz="18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4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Standards also provide specifications for test methods and accuracy of field test equipment</a:t>
            </a:r>
            <a:endParaRPr lang="en-US" sz="18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207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Plugs and standards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9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Alien Crosstalk (AxTalk) testing: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9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is it measured? </a:t>
            </a: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730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Networks for a Virtualized Datacenter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7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Fiber Optic Cabling in the Data Center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25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IEEE 802.3ba 40/100G Ethernet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83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OM4 goes farther!  Do you need it?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13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Soluciones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35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Center Evolution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88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50">
                <a:solidFill>
                  <a:schemeClr val="bg1"/>
                </a:solidFill>
              </a:rPr>
              <a:t>Verifying Continuity, Polarity, and Insertion Loss for Datacenter links</a:t>
            </a:r>
            <a:endParaRPr lang="en-US" sz="225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15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Verification -Inspecting and Cleaning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27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Verification with a VFL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52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needed …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0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Introducing MultiFiber™ Pro 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07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Prepare the meter for testing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6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50">
                <a:solidFill>
                  <a:schemeClr val="bg1"/>
                </a:solidFill>
              </a:rPr>
              <a:t>Certifying Data Center Fiber Links and Channels</a:t>
            </a:r>
            <a:endParaRPr lang="en-US" sz="225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1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  <a:defRPr/>
            </a:pPr>
            <a:r>
              <a:rPr lang="en-US">
                <a:solidFill>
                  <a:schemeClr val="bg1"/>
                </a:solidFill>
              </a:rPr>
              <a:t>Tier 1 (Basic Certification 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824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50">
                <a:solidFill>
                  <a:schemeClr val="bg1"/>
                </a:solidFill>
              </a:rPr>
              <a:t>Certifying Data Center Fiber Cabling with an OTDR –Tier 2</a:t>
            </a:r>
            <a:endParaRPr lang="en-US" sz="225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AGENDA</a:t>
            </a:r>
            <a:endParaRPr lang="es-PE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82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does an OTDR work?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36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OTDR Trace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075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Datacenter OTDR requirement #1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12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Datacenter OTDR requirement #2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63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Datacenter OTDR requirement #3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41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Datacenter OTDR requirement #4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7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Finding Faults in the Datacenter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0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To Measure Reflectance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04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/>
              <a:t>Testing With An Optical Fiber Troubleshooter</a:t>
            </a:r>
            <a:endParaRPr lang="en-US" sz="18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85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Comparación de Rendimiento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736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114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Poor ACR (and NEXT problems)can lead to FCS and CRC errors and – Retransmissions!</a:t>
            </a:r>
            <a:endParaRPr lang="en-US" sz="24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0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PE" sz="2100">
                <a:solidFill>
                  <a:schemeClr val="tx1"/>
                </a:solidFill>
              </a:rPr>
              <a:t>Near End Crosstalk (NEXT)</a:t>
            </a:r>
            <a:endParaRPr lang="es-ES" altLang="es-PE" sz="21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841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PE" sz="2100">
                <a:solidFill>
                  <a:schemeClr val="tx1"/>
                </a:solidFill>
              </a:rPr>
              <a:t>También tenemos lomos….. Perdida de retorno</a:t>
            </a:r>
            <a:endParaRPr lang="es-ES" altLang="es-PE" sz="21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89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PE" sz="2100">
                <a:solidFill>
                  <a:schemeClr val="tx1"/>
                </a:solidFill>
              </a:rPr>
              <a:t>Combinando 2 efectos: atenuación y NEXT:</a:t>
            </a:r>
            <a:br>
              <a:rPr lang="es-ES" altLang="es-PE" sz="2100">
                <a:solidFill>
                  <a:schemeClr val="tx1"/>
                </a:solidFill>
              </a:rPr>
            </a:br>
            <a:r>
              <a:rPr lang="es-ES" altLang="es-PE" sz="2100">
                <a:solidFill>
                  <a:schemeClr val="tx1"/>
                </a:solidFill>
              </a:rPr>
              <a:t>S/N = ACR</a:t>
            </a:r>
            <a:endParaRPr lang="es-ES" altLang="es-PE" sz="21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16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PE" sz="2100">
                <a:solidFill>
                  <a:schemeClr val="tx1"/>
                </a:solidFill>
              </a:rPr>
              <a:t>El concepto de “power sum”</a:t>
            </a:r>
            <a:endParaRPr lang="es-ES" altLang="es-PE" sz="2100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45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7546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ANSI/TIA requirements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42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Poor ACR (and NEXT problems)can lead to FCS and CRC errors and – Retransmissions!</a:t>
            </a:r>
            <a:endParaRPr lang="en-US" sz="24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18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0">
                <a:latin typeface="Frutiger LT Std 65 Bold"/>
                <a:cs typeface="Frutiger LT Std 65 Bold"/>
              </a:rPr>
              <a:t>Versiv: Una plataforma de comprobación de estructuras para todo</a:t>
            </a:r>
            <a:endParaRPr lang="en-US" sz="1800" b="0" dirty="0">
              <a:latin typeface="Frutiger LT Std 65 Bold"/>
              <a:cs typeface="Frutiger LT Std 65 Bold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657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LinkWare Live supports DSX-8000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3103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938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Fallo de NEXT #1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35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Fallo de Pérdida de Retorno #1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808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194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Alien Crosstalk</a:t>
            </a:r>
            <a:endParaRPr lang="en-US" sz="24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4574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¿Qué es Alien Crosstalk?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637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500"/>
              <a:t>Ready for Today’s and Tomorrow’s Requirements</a:t>
            </a:r>
            <a:endParaRPr lang="en-US" sz="1500" dirty="0">
              <a:latin typeface="Frutiger LT Std 65 Bold"/>
              <a:cs typeface="Frutiger LT Std 65 Bold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15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>
                <a:hlinkClick r:id="rId2"/>
              </a:rPr>
              <a:t>http://www.networks.pe/cctt</a:t>
            </a:r>
            <a:endParaRPr lang="es-PE" dirty="0"/>
          </a:p>
        </p:txBody>
      </p:sp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817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2000">
                <a:hlinkClick r:id="rId2"/>
              </a:rPr>
              <a:t>https://www.facebook.com/Networks.Peru</a:t>
            </a:r>
            <a:endParaRPr lang="es-PE" sz="2000" dirty="0"/>
          </a:p>
        </p:txBody>
      </p:sp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648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4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State of the Data Center 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641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2800"/>
              <a:t>Gracias por su tiempo</a:t>
            </a:r>
            <a:endParaRPr lang="es-PE" altLang="en-US" sz="28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9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Datacenter Lifecycle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>
                <a:solidFill>
                  <a:schemeClr val="bg1"/>
                </a:solidFill>
              </a:rPr>
              <a:t>Data Center Project Lifecycle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63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</Words>
  <Application>Microsoft Office PowerPoint</Application>
  <PresentationFormat>Presentación en pantalla (16:9)</PresentationFormat>
  <Paragraphs>64</Paragraphs>
  <Slides>70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6" baseType="lpstr">
      <vt:lpstr>ＭＳ Ｐゴシック</vt:lpstr>
      <vt:lpstr>Arial</vt:lpstr>
      <vt:lpstr>Calibri</vt:lpstr>
      <vt:lpstr>Calibri Light</vt:lpstr>
      <vt:lpstr>Frutiger LT Std 65 Bold</vt:lpstr>
      <vt:lpstr>Tema de Office</vt:lpstr>
      <vt:lpstr>Análisis del Cableado Estructurado  en un Centro de Datos</vt:lpstr>
      <vt:lpstr>¿Quienes Somos? </vt:lpstr>
      <vt:lpstr>Soluciones</vt:lpstr>
      <vt:lpstr>AGENDA</vt:lpstr>
      <vt:lpstr>Presentación de PowerPoint</vt:lpstr>
      <vt:lpstr>Presentación de PowerPoint</vt:lpstr>
      <vt:lpstr>The State of the Data Center </vt:lpstr>
      <vt:lpstr>Datacenter Lifecycle</vt:lpstr>
      <vt:lpstr>Data Center Project Lifecycle</vt:lpstr>
      <vt:lpstr>Picking a Starting Point</vt:lpstr>
      <vt:lpstr>2. Installation and Validation  Cable and Fiber Testing</vt:lpstr>
      <vt:lpstr>Agenda – Fiber/Copper Infrastructure Testing</vt:lpstr>
      <vt:lpstr>Today’s Datacenter </vt:lpstr>
      <vt:lpstr>Networks for a Virtualized Datacenter</vt:lpstr>
      <vt:lpstr>Networks for a Virtualized Datacenter</vt:lpstr>
      <vt:lpstr>Networks for a Virtualized Datacenter</vt:lpstr>
      <vt:lpstr>Networks for a Virtualized Datacenter</vt:lpstr>
      <vt:lpstr>Copper Cabling in the Data Center</vt:lpstr>
      <vt:lpstr>Networks for a Virtualized Datacenter</vt:lpstr>
      <vt:lpstr>Example: Copper Applications</vt:lpstr>
      <vt:lpstr>TIA Categories for UTP components and links</vt:lpstr>
      <vt:lpstr>Standards also provide specifications for test methods and accuracy of field test equipment</vt:lpstr>
      <vt:lpstr>Plugs and standards</vt:lpstr>
      <vt:lpstr>Alien Crosstalk (AxTalk) testing:</vt:lpstr>
      <vt:lpstr>How is it measured? </vt:lpstr>
      <vt:lpstr>Networks for a Virtualized Datacenter</vt:lpstr>
      <vt:lpstr>Fiber Optic Cabling in the Data Center</vt:lpstr>
      <vt:lpstr>IEEE 802.3ba 40/100G Ethernet</vt:lpstr>
      <vt:lpstr>OM4 goes farther!  Do you need it?</vt:lpstr>
      <vt:lpstr>Data Center Evolution</vt:lpstr>
      <vt:lpstr>Verifying Continuity, Polarity, and Insertion Loss for Datacenter links</vt:lpstr>
      <vt:lpstr>Verification -Inspecting and Cleaning</vt:lpstr>
      <vt:lpstr>Verification with a VFL</vt:lpstr>
      <vt:lpstr>What is needed …</vt:lpstr>
      <vt:lpstr> Introducing MultiFiber™ Pro </vt:lpstr>
      <vt:lpstr>Prepare the meter for testing</vt:lpstr>
      <vt:lpstr>Certifying Data Center Fiber Links and Channels</vt:lpstr>
      <vt:lpstr>Tier 1 (Basic Certification )</vt:lpstr>
      <vt:lpstr>Certifying Data Center Fiber Cabling with an OTDR –Tier 2</vt:lpstr>
      <vt:lpstr>How does an OTDR work?</vt:lpstr>
      <vt:lpstr>Simple OTDR Trace</vt:lpstr>
      <vt:lpstr>Datacenter OTDR requirement #1</vt:lpstr>
      <vt:lpstr>Datacenter OTDR requirement #2</vt:lpstr>
      <vt:lpstr>Datacenter OTDR requirement #3</vt:lpstr>
      <vt:lpstr>Datacenter OTDR requirement #4</vt:lpstr>
      <vt:lpstr>Finding Faults in the Datacenter</vt:lpstr>
      <vt:lpstr>Tools To Measure Reflectance</vt:lpstr>
      <vt:lpstr>Testing With An Optical Fiber Troubleshooter</vt:lpstr>
      <vt:lpstr>Comparación de Rendimiento</vt:lpstr>
      <vt:lpstr>Poor ACR (and NEXT problems)can lead to FCS and CRC errors and – Retransmissions!</vt:lpstr>
      <vt:lpstr>Near End Crosstalk (NEXT)</vt:lpstr>
      <vt:lpstr>También tenemos lomos….. Perdida de retorno</vt:lpstr>
      <vt:lpstr>Combinando 2 efectos: atenuación y NEXT: S/N = ACR</vt:lpstr>
      <vt:lpstr>El concepto de “power sum”</vt:lpstr>
      <vt:lpstr>Presentación de PowerPoint</vt:lpstr>
      <vt:lpstr>ANSI/TIA requirements</vt:lpstr>
      <vt:lpstr>Poor ACR (and NEXT problems)can lead to FCS and CRC errors and – Retransmissions!</vt:lpstr>
      <vt:lpstr>Versiv: Una plataforma de comprobación de estructuras para todo</vt:lpstr>
      <vt:lpstr>LinkWare Live supports DSX-8000</vt:lpstr>
      <vt:lpstr>Presentación de PowerPoint</vt:lpstr>
      <vt:lpstr>Fallo de NEXT #1</vt:lpstr>
      <vt:lpstr>Fallo de Pérdida de Retorno #1</vt:lpstr>
      <vt:lpstr>Presentación de PowerPoint</vt:lpstr>
      <vt:lpstr>Alien Crosstalk</vt:lpstr>
      <vt:lpstr>¿Qué es Alien Crosstalk?</vt:lpstr>
      <vt:lpstr>Ready for Today’s and Tomorrow’s Requirements</vt:lpstr>
      <vt:lpstr>http://www.networks.pe/cctt</vt:lpstr>
      <vt:lpstr>https://www.facebook.com/Networks.Peru</vt:lpstr>
      <vt:lpstr>Presentación de PowerPoint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del Cableado Estructurado  en un Centro de Datos</dc:title>
  <dc:creator>Albert</dc:creator>
  <cp:lastModifiedBy>Albert</cp:lastModifiedBy>
  <cp:revision>1</cp:revision>
  <dcterms:created xsi:type="dcterms:W3CDTF">2017-05-19T20:38:41Z</dcterms:created>
  <dcterms:modified xsi:type="dcterms:W3CDTF">2017-05-19T20:38:41Z</dcterms:modified>
</cp:coreProperties>
</file>