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defaultTextStyle>
    <a:defPPr>
      <a:defRPr lang="es-P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1798D-795C-468E-BBD3-EB7A2A6F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36AC8D-301C-44F1-B85D-D0D87700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8897-1BB0-448A-B1FC-058FACFA48A3}" type="datetimeFigureOut">
              <a:rPr lang="es-PE" smtClean="0"/>
              <a:t>18/07/2017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299EA1-860C-44FA-9FE9-65411FAE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B11593-8FB6-48E0-92F6-88869412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57C6-658F-4137-BC36-5242B570D1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014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EAEDD5-10B2-4CD4-AA14-C784E421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E18D02-1579-47B5-899C-9D234C4CB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430014-B70F-4979-B2C5-343C15E76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8897-1BB0-448A-B1FC-058FACFA48A3}" type="datetimeFigureOut">
              <a:rPr lang="es-PE" smtClean="0"/>
              <a:t>18/07/2017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3C725-2634-4A0B-B544-B1E33C1F6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FE59D4-E526-4502-AD5D-07253E3E3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57C6-658F-4137-BC36-5242B570D1C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077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0B4B1D6-FF8B-4B61-9043-50394AB1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MX" sz="4000"/>
              <a:t>Planificación, Validación y Diagnóstico de Redes de Acceso</a:t>
            </a:r>
            <a:endParaRPr lang="en-US"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6AE574-43FB-4D97-87B5-1D779C63C1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C2ACC29-3AA6-4BA7-B5CB-0F39BD49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Handheld Network Test Solutions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4FE934-6C13-4C1F-BEAF-F91716AB97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7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60011BD-C723-4F6F-BC6D-F85102D4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AirMagnet Mobile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1A8530-2CC0-4A68-BDE3-1FC3CF812A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00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27F552B-90C1-4A0C-980A-F43F8BB5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CD69FF-F711-48CC-A7E7-668C168697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0190E58-5904-4478-B05D-1B4EF093C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LinkRunner AT – Aplicación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8AFE91-A576-4B89-B8C8-BE3CD18FE1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2FE245B-9EF0-4119-8BF4-E51D52CB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LinkRunner AT – Beneficios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E1D4FB-8899-4D64-9C97-33D71B011C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311D3CD-D696-4364-BEAF-A1ABAD54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AirCheck G2 – Aplicación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AE12EE-A975-42D4-8AB7-1D6D276422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08983EC-0F37-407E-9059-F2821959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AirCheck G2 – Beneficios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C49AAE-D801-4BEC-B01E-F014717F48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1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268FC40-570D-4374-82A8-A408397D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OneTouch AT G2 – Aplicación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961B35-3711-468E-9784-F74D366168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59760FA-20E6-4271-B56F-8B422059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OneTouch AT G2 – Beneficios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BF0DF7-41BB-4D94-AA36-A91122F4F0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3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80C90A1-6873-4814-AD89-137A11C9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BBE74E-EE46-4901-BB22-E5462BD550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64AA04A-6814-4788-91C3-7B0F874A1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Agenda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C5C0D5-BC0C-4610-B406-5E0D1EA3D1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80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E24B346-B3D4-4294-80D4-9ED0C4B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AirMagnet Planner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DAB004-0839-4A3B-8A9C-E58B1FC8DF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2F83C58-7728-4503-8C40-77701862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Usar Planner es muy simple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06CC3A-D57C-4964-B8D2-D78219C743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DE87761-0DFF-42C4-81C1-0B9BDFA2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Usar Planner es muy simple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F01C27-AD0B-49CE-97B9-84D2A1C5F4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6D7F475-B044-40FE-9E06-D298EFE3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Usar Planner es muy simple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DC9873-15F4-4D66-9F79-9B8E18388E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8D242FA-D7FC-4CEF-AEE3-8BD24F12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Planner – Todos los datos que necesita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D5DC18-B52F-41A8-B0C7-2A06D22169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5283FA5-551E-4280-BBA1-085332F0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AirMagnet Survey Pro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15E264-67FC-4393-9ED4-361A893697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A0EB059-1768-4431-B14B-72CDFC59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Son tres diferentes tipos: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946D96-70E3-4843-A5D0-9974BC922E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38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58A0F82-B208-4953-8194-19E7F609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Llevando a cabo un </a:t>
            </a:r>
            <a:r>
              <a:rPr lang="es-MX" i="1"/>
              <a:t>Site Survey</a:t>
            </a:r>
            <a:endParaRPr lang="es-MX" i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D90B2A-E4D4-41C4-B1E3-52D04584D3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1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9BC983F-28DC-4505-BD67-A1A2FF7E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Llevando a cabo un </a:t>
            </a:r>
            <a:r>
              <a:rPr lang="es-MX" i="1"/>
              <a:t>Site Survey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47D407-4E33-4086-936C-46EADC0B1E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7F23679-BF17-40C1-8F51-B48E42DA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Llevando a cabo un </a:t>
            </a:r>
            <a:r>
              <a:rPr lang="es-MX" i="1"/>
              <a:t>Site Survey</a:t>
            </a:r>
            <a:endParaRPr lang="es-MX" i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9FF262-B154-4879-A0B5-00DED1E88B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364ECE3-BF19-4302-8F18-EDC85172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6AC1E9-1D94-403E-9DB4-07C6536F4A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91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5F6C59C-517C-4C30-A59C-0AD7DDBC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195C91-721D-46C7-A6F7-FDBB826299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71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59E80A2-D216-4353-91DD-345E4825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Dejemos atrás la ejecución lineal de los proyectos…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3ED75B-A6C9-40D0-A83C-120A97D5D3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29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FF1CCA4-4DEB-4A4B-9F89-25796D65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30AD5F-D92D-403B-9CC4-65198AC14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9520E59-2A61-431F-9D9B-1932069D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B4EA47-D5FB-45D0-8E75-90A2EFDB57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19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8344FF7-5D17-4F9A-A3ED-A3260DF3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3D5240-3487-4E6E-9131-1497E3716F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65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B754859-BBEC-4C11-B5A3-99F45B4B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FF4224-07DD-4D9B-96C1-23BF4709F5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1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22B09E9-119C-49D8-AE88-498F8436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EE1F71-0279-489F-AEA4-5A09DCFC5E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E99486F-4868-447D-91B5-E562F965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B4CE50-4469-40DE-8D3A-25FD865207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6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12DAFF6-8D98-43F6-B10C-DEB7C0B7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Es la Red que Nunca se Apaga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9D88F9-12D3-4D1C-B9F3-1204F0416B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07FDDF3-0774-442B-A29C-A624C8E9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Pobre Desempeño = Frustración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7D4C1D-6D9A-49B7-A070-E2225F024B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23F4BB1-4332-411F-9BCB-6251145D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187E2B-3DD4-4ECA-8659-68AE7BD74C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0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A52FC46-1B0A-4DB0-B63D-42D00A90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La Red de Acceso y su Ciclo de Vida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82982C-D919-48C0-B681-9DA18411E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CE3AC6A-6BDE-4D7C-9E9E-2FAF3A4E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NETSCOUT </a:t>
            </a:r>
            <a:br>
              <a:rPr lang="es-MX"/>
            </a:br>
            <a:r>
              <a:rPr lang="es-MX"/>
              <a:t>Handheld Network Test Solutions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204D74-2C5F-41AF-B0A8-9E7764A03C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B89D2CB-AFDC-4096-804A-49D4A570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C4C12A-5ED7-43E7-8A1C-63069AA44B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Presentación en pantalla (16:9)</PresentationFormat>
  <Paragraphs>25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Tema de Office</vt:lpstr>
      <vt:lpstr>Planificación, Validación y Diagnóstico de Redes de Acceso</vt:lpstr>
      <vt:lpstr>Agenda</vt:lpstr>
      <vt:lpstr>Presentación de PowerPoint</vt:lpstr>
      <vt:lpstr>Es la Red que Nunca se Apaga</vt:lpstr>
      <vt:lpstr>Pobre Desempeño = Frustración</vt:lpstr>
      <vt:lpstr>Presentación de PowerPoint</vt:lpstr>
      <vt:lpstr>La Red de Acceso y su Ciclo de Vida</vt:lpstr>
      <vt:lpstr>NETSCOUT  Handheld Network Test Solutions</vt:lpstr>
      <vt:lpstr>Presentación de PowerPoint</vt:lpstr>
      <vt:lpstr>Handheld Network Test Solutions</vt:lpstr>
      <vt:lpstr>AirMagnet Mobile</vt:lpstr>
      <vt:lpstr>Presentación de PowerPoint</vt:lpstr>
      <vt:lpstr>LinkRunner AT – Aplicación</vt:lpstr>
      <vt:lpstr>LinkRunner AT – Beneficios</vt:lpstr>
      <vt:lpstr>AirCheck G2 – Aplicación</vt:lpstr>
      <vt:lpstr>AirCheck G2 – Beneficios</vt:lpstr>
      <vt:lpstr>OneTouch AT G2 – Aplicación</vt:lpstr>
      <vt:lpstr>OneTouch AT G2 – Beneficios</vt:lpstr>
      <vt:lpstr>Presentación de PowerPoint</vt:lpstr>
      <vt:lpstr>AirMagnet Planner</vt:lpstr>
      <vt:lpstr>Usar Planner es muy simple</vt:lpstr>
      <vt:lpstr>Usar Planner es muy simple</vt:lpstr>
      <vt:lpstr>Usar Planner es muy simple</vt:lpstr>
      <vt:lpstr>Planner – Todos los datos que necesita</vt:lpstr>
      <vt:lpstr>AirMagnet Survey Pro</vt:lpstr>
      <vt:lpstr>Son tres diferentes tipos:</vt:lpstr>
      <vt:lpstr>Llevando a cabo un Site Survey</vt:lpstr>
      <vt:lpstr>Llevando a cabo un Site Survey</vt:lpstr>
      <vt:lpstr>Llevando a cabo un Site Survey</vt:lpstr>
      <vt:lpstr>Presentación de PowerPoint</vt:lpstr>
      <vt:lpstr>Dejemos atrás la ejecución lineal de los proyectos…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Planificación, Validación y Diagnóstico de Redes de Acceso</dc:title>
  <dc:creator>Albert</dc:creator>
  <cp:lastModifiedBy>Albert</cp:lastModifiedBy>
  <cp:revision>1</cp:revision>
  <dcterms:created xsi:type="dcterms:W3CDTF">2017-07-18T15:41:07Z</dcterms:created>
  <dcterms:modified xsi:type="dcterms:W3CDTF">2017-07-18T15:41:07Z</dcterms:modified>
</cp:coreProperties>
</file>